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40D933-FE38-4B37-A925-AF010DF38406}" v="45" dt="2021-01-12T16:54:42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678AD-3BDA-4F26-9AFB-3638EA91146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E1EDD-0A94-4187-99B4-7E639E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2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FA6E-9BB8-4205-8DB5-4A318E199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9179F-8691-41E7-9DE0-A465483AE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14626-02E8-4174-A9AC-A5C764833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7AE81-DB0A-4FD7-B465-103562A4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941A9-4AC5-4A44-AC44-4207676D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1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DCA6-7E3D-4BD9-B118-E7EAFC15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6E384-C59A-4630-8824-80CD25952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45DA-107C-488C-87C1-51AC68A7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3DFDB-4061-4DD4-8D90-84985110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149AE-A860-4E64-B82E-C6D3DF2A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0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95DF1-BE9A-4CCB-977B-D7AFAE104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D596C-4383-4E17-B054-665B70328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D3534-1011-407F-89E1-6155C733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9813A-6C96-4CED-9B13-407474D7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29318-D120-4C9D-BD6A-879D77C3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19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775D-BF54-437A-96B3-58A95808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16B5D-9B69-413C-BB40-8B45F9DB4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A7F6F-5D01-4BC6-AFDA-76C2743A1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3C3FF-5229-4849-9725-7B4A4572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1774-812D-4989-99F8-1CBAF3BF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2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B3EE-E893-4EE8-82FF-9AC8355C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60C9D-0EEF-4FC6-94F7-D23DA382B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8EF6C-9201-4874-B09E-BFFBD06A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9C4C1-6A75-4124-925C-61C4853A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9E21D-5870-42C9-B0FD-7878D8F4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0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0D99-64DE-4FFF-99CE-57E843E9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2D149-E0DC-46FA-9EE9-0791ACCE7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BB7E5-BA10-4072-8F66-EB4BD908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2250B-290F-417B-8904-2B02FCE82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7CDA0-B137-40AB-8AB0-D593F804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2C9B4-AEA9-440D-AA36-FA417019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8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C422-AB62-4192-B8D2-F44570F5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0AA5D-3676-4E1E-8B3F-78CDE624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5186B-5DA5-425B-9DA6-CE7CA6B49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452E0-6036-4942-A856-3B9511570C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6E40A-818B-4512-B647-A71B6DEF5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C0323B-8886-4BE7-99E4-FB5ECEA9C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B47F1-33C7-4FAE-9310-9F0C19914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F50F4-EBBB-46BA-8BDC-B5710536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5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5C2A-C7B9-4E2C-B7CA-B2A358C8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D1F44-3BAD-4E9F-BD5F-5B6A18D7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AAEE0-1558-4FED-A386-CFC3C88F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CAF6D-643D-4978-8B44-619F395A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4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A7051-54D3-4FEE-B047-96BAD7F6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40319-689F-4B5E-94F7-333E4F0C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638A6-63BC-4028-98B7-27B31113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1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C798-DB6C-4C3A-92F4-001C09811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B5507-06F1-42AD-9A4E-5A8098C8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E46EB-C0A7-473E-AA88-7DC4F01E3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B543B-A028-4CDA-BA05-D1C38B3C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1061E-9921-4C70-97E9-E1C9213A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44441-9F90-47AE-8B51-F0B9C2CA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2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3BA8-A7C6-4945-B84C-62E70B50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73FCD-4E28-4FC4-8712-E1AC8B7DE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ECD4-E390-4BAE-A4B4-4EB5A5BB6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426FF-AEB2-4165-BFC7-746C212A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A2A70-3750-4E54-B35B-A8B4627B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C4D52-D652-498A-979B-16387078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0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18DBB-D597-418F-BA93-5E33351C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48100-6B09-433F-ACF2-7CA50BF64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E01FC-6DED-4076-A8CC-58FE1F561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7581D-EE6F-4D40-AFFC-2EA3C2CC942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DD1A0-2381-41A2-8A87-118C49488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EBE4-16E5-4ADF-A61F-BBB57FCD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B2CF3-BAD2-4C76-8FA1-9FACB7C9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8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  <p:sldLayoutId id="2147483663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0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3476750" y="1637415"/>
            <a:ext cx="7191249" cy="209461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>
                <a:solidFill>
                  <a:schemeClr val="bg1"/>
                </a:solidFill>
              </a:rPr>
              <a:t>Customers Line up</a:t>
            </a:r>
            <a:br>
              <a:rPr lang="en-US" b="0" dirty="0">
                <a:solidFill>
                  <a:schemeClr val="bg1"/>
                </a:solidFill>
              </a:rPr>
            </a:br>
            <a:r>
              <a:rPr lang="en-US" sz="2000" b="0" dirty="0">
                <a:solidFill>
                  <a:schemeClr val="bg1"/>
                </a:solidFill>
              </a:rPr>
              <a:t>Software Engineering Project 2020/2021</a:t>
            </a:r>
            <a:br>
              <a:rPr lang="en-US" b="0" dirty="0">
                <a:solidFill>
                  <a:schemeClr val="bg1"/>
                </a:solidFill>
              </a:rPr>
            </a:br>
            <a:endParaRPr b="0" dirty="0">
              <a:solidFill>
                <a:schemeClr val="bg1"/>
              </a:solidFill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4330200" y="4306185"/>
            <a:ext cx="6337800" cy="12333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3366"/>
                </a:solidFill>
              </a:rPr>
              <a:t>MULLAIVENTHAN ANNA DURIA – 883406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003366"/>
                </a:solidFill>
              </a:rPr>
              <a:t>SHAHRUKH AHMED IRFANI - 874143</a:t>
            </a:r>
          </a:p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003366"/>
              </a:solidFill>
            </a:endParaRPr>
          </a:p>
        </p:txBody>
      </p:sp>
      <p:sp>
        <p:nvSpPr>
          <p:cNvPr id="48" name="Shape 48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49" name="Shape 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33180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910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37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Components of UML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3986" y="766050"/>
            <a:ext cx="9144000" cy="5728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User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User interface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Supermarket sales application</a:t>
            </a:r>
          </a:p>
          <a:p>
            <a:pPr marL="342900" lvl="1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3366"/>
                </a:solidFill>
              </a:rPr>
              <a:t>Product sections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Admin store manager interface</a:t>
            </a:r>
          </a:p>
          <a:p>
            <a:pPr marL="342900" lvl="1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3366"/>
                </a:solidFill>
              </a:rPr>
              <a:t>Alternative time slot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Token</a:t>
            </a:r>
          </a:p>
          <a:p>
            <a:pPr marL="342900" lvl="1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3366"/>
                </a:solidFill>
              </a:rPr>
              <a:t>QR code generator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System memory</a:t>
            </a:r>
          </a:p>
          <a:p>
            <a:pPr marL="342900" lvl="1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3366"/>
                </a:solidFill>
              </a:rPr>
              <a:t>User database</a:t>
            </a:r>
          </a:p>
          <a:p>
            <a:pPr marL="342900" lvl="1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3366"/>
                </a:solidFill>
              </a:rPr>
              <a:t>Admin database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Display panel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3366"/>
                </a:solidFill>
              </a:rPr>
              <a:t>Exit token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7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39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Login signup sequence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3988" y="766050"/>
            <a:ext cx="9144000" cy="580517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BB8B68-BE0D-40BC-A304-B5268F873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49" y="903766"/>
            <a:ext cx="9061539" cy="546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6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Sequence diagram Admin: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98" cy="5728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E22A5D2-E6CB-43F4-BA30-E5469C804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1" y="978194"/>
            <a:ext cx="8983577" cy="54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39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dirty="0">
                <a:solidFill>
                  <a:srgbClr val="003366"/>
                </a:solidFill>
              </a:rPr>
              <a:t>Sequence diagram for booking token: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88" cy="5728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434712C-AB0E-4D37-9A82-8BC38492E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1" y="893135"/>
            <a:ext cx="8972944" cy="55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9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7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Flow Chart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606450" y="766050"/>
            <a:ext cx="4407100" cy="66934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3366"/>
                </a:solidFill>
              </a:rPr>
              <a:t>Admin signup-login</a:t>
            </a:r>
            <a:endParaRPr sz="2000" b="1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3C914-E728-4CE2-98A3-BEBFBBF5D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40" y="1711842"/>
            <a:ext cx="3997841" cy="4152001"/>
          </a:xfrm>
          <a:prstGeom prst="rect">
            <a:avLst/>
          </a:prstGeom>
        </p:spPr>
      </p:pic>
      <p:sp>
        <p:nvSpPr>
          <p:cNvPr id="17" name="Shape 56">
            <a:extLst>
              <a:ext uri="{FF2B5EF4-FFF2-40B4-BE49-F238E27FC236}">
                <a16:creationId xmlns:a16="http://schemas.microsoft.com/office/drawing/2014/main" id="{7CD404F5-4E9C-46A7-8030-199F476775C8}"/>
              </a:ext>
            </a:extLst>
          </p:cNvPr>
          <p:cNvSpPr txBox="1">
            <a:spLocks/>
          </p:cNvSpPr>
          <p:nvPr/>
        </p:nvSpPr>
        <p:spPr>
          <a:xfrm>
            <a:off x="6496493" y="830352"/>
            <a:ext cx="4171503" cy="6050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Font typeface="Arial"/>
              <a:buNone/>
            </a:pPr>
            <a:r>
              <a:rPr lang="en-GB" sz="2000" b="1" kern="0" dirty="0">
                <a:solidFill>
                  <a:srgbClr val="003366"/>
                </a:solidFill>
              </a:rPr>
              <a:t>Admin control part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021C8D8-1177-4898-970B-8B1C7BE63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70" y="1435394"/>
            <a:ext cx="4766926" cy="49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2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1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Flow chart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2367516" cy="4605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3366"/>
                </a:solidFill>
              </a:rPr>
              <a:t>User signup login</a:t>
            </a:r>
            <a:endParaRPr sz="2000" b="1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56">
            <a:extLst>
              <a:ext uri="{FF2B5EF4-FFF2-40B4-BE49-F238E27FC236}">
                <a16:creationId xmlns:a16="http://schemas.microsoft.com/office/drawing/2014/main" id="{BFBB0E6F-03FA-434A-88D5-7660B8E33D44}"/>
              </a:ext>
            </a:extLst>
          </p:cNvPr>
          <p:cNvSpPr txBox="1">
            <a:spLocks/>
          </p:cNvSpPr>
          <p:nvPr/>
        </p:nvSpPr>
        <p:spPr>
          <a:xfrm>
            <a:off x="7832651" y="771672"/>
            <a:ext cx="2367516" cy="460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Font typeface="Arial"/>
              <a:buNone/>
            </a:pPr>
            <a:r>
              <a:rPr lang="en-US" sz="2000" b="1" kern="0" dirty="0">
                <a:solidFill>
                  <a:srgbClr val="003366"/>
                </a:solidFill>
              </a:rPr>
              <a:t>User action part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2A731C3-5158-4D60-8C44-77FD09078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1573620"/>
            <a:ext cx="4177662" cy="413606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888A21E-BB78-4AB4-A662-36AF8F9396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13" y="1272446"/>
            <a:ext cx="4883878" cy="516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7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7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implementation: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3996" y="1323954"/>
            <a:ext cx="9144000" cy="520692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We used xampp control panel software for the server.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All the files are created with the help of sublime text editor in php format.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Google chrome was used as the browser for the implementation and testing purpose.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Mysql was used for storing our admin and customers data in the data base.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Our data base name: login_sample_db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We have two tables inside that data base.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Table1: users 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3366"/>
                </a:solidFill>
              </a:rPr>
              <a:t>id-(primary key-auto increment-data type: int)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3366"/>
                </a:solidFill>
              </a:rPr>
              <a:t>user_name-(data type: varchar)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3366"/>
                </a:solidFill>
              </a:rPr>
              <a:t>password-(data type: varchar)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3366"/>
                </a:solidFill>
              </a:rPr>
              <a:t>date-(data type: timestamp)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3366"/>
                </a:solidFill>
              </a:rPr>
              <a:t>Table2: tokens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003366"/>
                </a:solidFill>
              </a:rPr>
              <a:t>id-(primary key-data type: int)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003366"/>
                </a:solidFill>
              </a:rPr>
              <a:t>token-(data type: varchar)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000" dirty="0">
              <a:solidFill>
                <a:srgbClr val="003366"/>
              </a:solidFill>
            </a:endParaRP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3366"/>
              </a:solidFill>
            </a:endParaRPr>
          </a:p>
          <a:p>
            <a:pPr lvl="0" algn="just" rtl="0">
              <a:spcBef>
                <a:spcPts val="0"/>
              </a:spcBef>
              <a:buNone/>
            </a:pPr>
            <a:endParaRPr lang="en-US" sz="2000" dirty="0">
              <a:solidFill>
                <a:srgbClr val="003366"/>
              </a:solidFill>
            </a:endParaRP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endParaRPr sz="2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6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20B5501-E47C-4716-9284-2F754956E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35" y="764911"/>
            <a:ext cx="9143998" cy="5766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977E08-A894-4752-A50D-078872A83A15}"/>
              </a:ext>
            </a:extLst>
          </p:cNvPr>
          <p:cNvSpPr txBox="1"/>
          <p:nvPr/>
        </p:nvSpPr>
        <p:spPr>
          <a:xfrm>
            <a:off x="1606450" y="3934047"/>
            <a:ext cx="5081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Username: anna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Password: 1234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Submit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After submitting it redirects to log in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0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7DEA9CF-3C90-4B05-9FC3-941A19671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3952"/>
            <a:ext cx="9143998" cy="570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C890CC-F265-435C-8AF3-65D753A8DA35}"/>
              </a:ext>
            </a:extLst>
          </p:cNvPr>
          <p:cNvSpPr txBox="1"/>
          <p:nvPr/>
        </p:nvSpPr>
        <p:spPr>
          <a:xfrm>
            <a:off x="1690577" y="3429000"/>
            <a:ext cx="4540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Username: anna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Password: 1234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Submit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After submitting, it goes to index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259E9D-3DC6-4A4B-9C65-DD4313283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93951"/>
            <a:ext cx="9143998" cy="5736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5465C-650A-4043-B4D0-583BCC74D1C3}"/>
              </a:ext>
            </a:extLst>
          </p:cNvPr>
          <p:cNvSpPr txBox="1"/>
          <p:nvPr/>
        </p:nvSpPr>
        <p:spPr>
          <a:xfrm>
            <a:off x="2215549" y="3264195"/>
            <a:ext cx="4663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Home page will show the username.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If he clicks, reserve token.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It goes to next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Objective of application: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892562"/>
            <a:ext cx="9143998" cy="560154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just">
              <a:buNone/>
            </a:pPr>
            <a:r>
              <a:rPr lang="en-GB" sz="2000" b="1" dirty="0">
                <a:solidFill>
                  <a:srgbClr val="003366"/>
                </a:solidFill>
              </a:rPr>
              <a:t>Main objective of this application: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3366"/>
                </a:solidFill>
              </a:rPr>
              <a:t>The coronavirus emergency has put a strain on society on many levels, due to many countries imposing lockdowns that allow people to exit their homes only for essential needs.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3366"/>
                </a:solidFill>
              </a:rPr>
              <a:t>The goal of this project is to develop an easy-to-use application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3366"/>
                </a:solidFill>
              </a:rPr>
              <a:t>on the one side, allows store managers to regulate the influx of people in the building.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3366"/>
                </a:solidFill>
              </a:rPr>
              <a:t>on the other side, saves people from having to line up and stand outside of stores for hours on end.</a:t>
            </a:r>
            <a:endParaRPr sz="2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1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48181B-63D0-4DF2-8859-5B668961F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28011"/>
            <a:ext cx="9143998" cy="5737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7A86E-8E35-456C-ADE5-A97B5BCC210C}"/>
              </a:ext>
            </a:extLst>
          </p:cNvPr>
          <p:cNvSpPr txBox="1"/>
          <p:nvPr/>
        </p:nvSpPr>
        <p:spPr>
          <a:xfrm>
            <a:off x="2071350" y="2806994"/>
            <a:ext cx="3117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 must give the date.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 must mention time in the requested format.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 must choose the preferred supermarket.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0A75D-026A-4F56-9F7C-E4F7AE8D5944}"/>
              </a:ext>
            </a:extLst>
          </p:cNvPr>
          <p:cNvSpPr txBox="1"/>
          <p:nvPr/>
        </p:nvSpPr>
        <p:spPr>
          <a:xfrm>
            <a:off x="7102550" y="2711302"/>
            <a:ext cx="3476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User must choose category section.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After completing the all field. He can submit the form.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This will generate the </a:t>
            </a:r>
            <a:r>
              <a:rPr lang="en-GB" b="1" dirty="0"/>
              <a:t>QR</a:t>
            </a:r>
            <a:r>
              <a:rPr lang="en-GB" dirty="0"/>
              <a:t> code below.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10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CA17A42-C956-41C1-BA6D-1D76E27C6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8" y="838452"/>
            <a:ext cx="9144000" cy="569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A945A-A77A-4650-BE29-C6B180FBB106}"/>
              </a:ext>
            </a:extLst>
          </p:cNvPr>
          <p:cNvSpPr txBox="1"/>
          <p:nvPr/>
        </p:nvSpPr>
        <p:spPr>
          <a:xfrm>
            <a:off x="1606450" y="1584251"/>
            <a:ext cx="30506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Qr code consists of all the data which user submitted.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Her token number is ess1.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It represents her token number in the queue.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For esselunga it is like ess as prefix.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C7421-DF93-4B96-8EC2-7D86E2935E19}"/>
              </a:ext>
            </a:extLst>
          </p:cNvPr>
          <p:cNvSpPr txBox="1"/>
          <p:nvPr/>
        </p:nvSpPr>
        <p:spPr>
          <a:xfrm>
            <a:off x="7251405" y="4114800"/>
            <a:ext cx="3168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It also shows date and time while generating the qr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If user click the go to home page link.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It goes to the home page.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715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Clup testing: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FA1F40-B0AB-418D-80AA-2F0FE10B6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8236"/>
            <a:ext cx="9143998" cy="5725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5A911C-F58B-402F-B3CD-B71DE4AFFCA3}"/>
              </a:ext>
            </a:extLst>
          </p:cNvPr>
          <p:cNvSpPr txBox="1"/>
          <p:nvPr/>
        </p:nvSpPr>
        <p:spPr>
          <a:xfrm>
            <a:off x="2361450" y="3763926"/>
            <a:ext cx="67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Finally, the user anna can logout by clicking the logout link.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6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Mysql data base: user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67D8E2-C53C-41E8-A76B-B6278D865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793950"/>
            <a:ext cx="9143997" cy="567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18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Mysql data base: token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A picture containing text, screenshot, indoor, computer&#10;&#10;Description automatically generated">
            <a:extLst>
              <a:ext uri="{FF2B5EF4-FFF2-40B4-BE49-F238E27FC236}">
                <a16:creationId xmlns:a16="http://schemas.microsoft.com/office/drawing/2014/main" id="{2C424E67-7592-478D-A725-76149115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8236"/>
            <a:ext cx="9143998" cy="58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2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1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Video playback of clup: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2" name="bandicam 2021-01-12 18-22-39-348">
            <a:hlinkClick r:id="" action="ppaction://media"/>
            <a:extLst>
              <a:ext uri="{FF2B5EF4-FFF2-40B4-BE49-F238E27FC236}">
                <a16:creationId xmlns:a16="http://schemas.microsoft.com/office/drawing/2014/main" id="{10FE3994-E72A-40D4-9899-E5A0AEA71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3990" y="793951"/>
            <a:ext cx="9144000" cy="57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7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3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Future work: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92" cy="5728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3366"/>
                </a:solidFill>
              </a:rPr>
              <a:t>Till now we have developed an application that is capable to book a visit to available supermarket.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3366"/>
                </a:solidFill>
              </a:rPr>
              <a:t>Customer can also generate a QR code with token number on it.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3366"/>
                </a:solidFill>
              </a:rPr>
              <a:t>QR contains the data of wish list of sections which user would like to buy.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3366"/>
                </a:solidFill>
              </a:rPr>
              <a:t>In the next phase (i.e., in future)</a:t>
            </a:r>
          </a:p>
          <a:p>
            <a:pPr marL="342900" lvl="0" indent="-34290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3366"/>
                </a:solidFill>
              </a:rPr>
              <a:t>we will improvise the application by adding a separate data base for admin to manage the traffic in real time.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8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Requirements description: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981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It would allow customers to “line up” retrieve a number from their home.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The application could be used to generate QR codes that would be scanned upon entering the store.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Thus allowing store managers to monitor entrances. 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Fallback options should be available for people who do not have access to the required technology.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For example, stores should also have the possibility to hand out “tickets” on the spot, thus acting as proxies for the customers.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The application could also allow customers to “book” a visit to the supermarket.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Hence, upon booking a visit, a customer might indicate also the approximate expected duration of the visit. 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The application might also allow users to indicate, if not the exact list of items that they intend to purchase, the categories of items that they intend to buy. 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Other features that the application might have include a suggestion of alternative slots in the same day, or in different days for visiting the store, to balance out the number of people in the store.</a:t>
            </a:r>
          </a:p>
          <a:p>
            <a:pPr marL="171450" lvl="0" indent="-171450" algn="just" rtl="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3366"/>
                </a:solidFill>
              </a:rPr>
              <a:t>The suggestion of different stores of the same chain or even of different chains. </a:t>
            </a:r>
            <a:endParaRPr sz="16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3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77338" y="131883"/>
            <a:ext cx="8290657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Scenarios: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49"/>
            <a:ext cx="9143998" cy="566736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5" name="Picture 4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A1C4C2EB-82B8-4E5F-A860-E0B474F68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872671"/>
            <a:ext cx="8972945" cy="54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Scenarios: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3998" y="766049"/>
            <a:ext cx="9144000" cy="576495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AA905BC5-9DC4-48E6-8DA0-F4FE7DC18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793950"/>
            <a:ext cx="8983578" cy="56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3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Scenarios: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49"/>
            <a:ext cx="9143998" cy="576495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B76771-4AEA-40EE-BC66-E1E0A13D1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882502"/>
            <a:ext cx="8972945" cy="55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49" y="131951"/>
            <a:ext cx="8306547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Scenarios: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96" cy="572805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EFAD54-F0C0-4C62-B418-2B6B90A48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805135"/>
            <a:ext cx="8951680" cy="56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0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Requirements class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98" cy="570759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 descr="Diagram, table&#10;&#10;Description automatically generated">
            <a:extLst>
              <a:ext uri="{FF2B5EF4-FFF2-40B4-BE49-F238E27FC236}">
                <a16:creationId xmlns:a16="http://schemas.microsoft.com/office/drawing/2014/main" id="{114AB804-FD62-48D2-8A52-DC01764A2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1" y="825597"/>
            <a:ext cx="8972944" cy="55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2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361450" y="131951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3366"/>
                </a:solidFill>
              </a:rPr>
              <a:t>Design UML diagram: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524000" y="766050"/>
            <a:ext cx="9143998" cy="576482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630540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 rot="10800000">
            <a:off x="2215550" y="126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0" name="Shape 60"/>
          <p:cNvSpPr txBox="1"/>
          <p:nvPr/>
        </p:nvSpPr>
        <p:spPr>
          <a:xfrm>
            <a:off x="8307700" y="6531001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6571226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 idx="4294967295"/>
          </p:nvPr>
        </p:nvSpPr>
        <p:spPr>
          <a:xfrm>
            <a:off x="3720426" y="6531001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663E51D-FBDA-4F90-BC3F-862E58730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0" y="793950"/>
            <a:ext cx="8951680" cy="58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5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906</Words>
  <Application>Microsoft Office PowerPoint</Application>
  <PresentationFormat>Widescreen</PresentationFormat>
  <Paragraphs>132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Wingdings</vt:lpstr>
      <vt:lpstr>Office Theme</vt:lpstr>
      <vt:lpstr>Custom Theme</vt:lpstr>
      <vt:lpstr>Customers Line up Software Engineering Project 2020/2021 </vt:lpstr>
      <vt:lpstr>Objective of application:</vt:lpstr>
      <vt:lpstr>Requirements description:</vt:lpstr>
      <vt:lpstr>Scenarios:</vt:lpstr>
      <vt:lpstr>Scenarios:</vt:lpstr>
      <vt:lpstr>Scenarios:</vt:lpstr>
      <vt:lpstr>Scenarios:</vt:lpstr>
      <vt:lpstr>Requirements class diagram:</vt:lpstr>
      <vt:lpstr>Design UML diagram:</vt:lpstr>
      <vt:lpstr>Components of UML diagram:</vt:lpstr>
      <vt:lpstr>Login signup sequence diagram:</vt:lpstr>
      <vt:lpstr>Sequence diagram Admin:</vt:lpstr>
      <vt:lpstr>Sequence diagram for booking token:</vt:lpstr>
      <vt:lpstr>Flow Chart Diagram:</vt:lpstr>
      <vt:lpstr>Flow chart diagram:</vt:lpstr>
      <vt:lpstr>Clup implementation:</vt:lpstr>
      <vt:lpstr>Clup testing:</vt:lpstr>
      <vt:lpstr>Clup testing:</vt:lpstr>
      <vt:lpstr>Clup testing:</vt:lpstr>
      <vt:lpstr>Clup testing:</vt:lpstr>
      <vt:lpstr>Clup testing:</vt:lpstr>
      <vt:lpstr>Clup testing:</vt:lpstr>
      <vt:lpstr>Mysql data base: user</vt:lpstr>
      <vt:lpstr>Mysql data base: token</vt:lpstr>
      <vt:lpstr>Video playback of clup:</vt:lpstr>
      <vt:lpstr>Future work: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Customers Line up Software Engineering Project 2020/2021 </dc:title>
  <dc:creator>Mullai Venthan Anna durai</dc:creator>
  <cp:lastModifiedBy>Mullai Venthan Anna durai</cp:lastModifiedBy>
  <cp:revision>2</cp:revision>
  <dcterms:created xsi:type="dcterms:W3CDTF">2021-01-12T13:45:36Z</dcterms:created>
  <dcterms:modified xsi:type="dcterms:W3CDTF">2021-01-12T17:31:44Z</dcterms:modified>
</cp:coreProperties>
</file>